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60" r:id="rId4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image" Target="../media/image3.png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0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2.png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image" Target="../media/image2.png"/><Relationship Id="rId2" Type="http://schemas.openxmlformats.org/officeDocument/2006/relationships/tags" Target="../tags/tag30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2.png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image" Target="../media/image2.png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2.png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image" Target="../media/image2.png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1.png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image" Target="../media/image4.png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image" Target="../media/image2.png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image" Target="../media/image2.png"/><Relationship Id="rId6" Type="http://schemas.openxmlformats.org/officeDocument/2006/relationships/tags" Target="../tags/tag85.xml"/><Relationship Id="rId5" Type="http://schemas.openxmlformats.org/officeDocument/2006/relationships/image" Target="../media/image5.png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image" Target="../media/image5.png"/><Relationship Id="rId2" Type="http://schemas.openxmlformats.org/officeDocument/2006/relationships/tags" Target="../tags/tag92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image" Target="../media/image2.png"/><Relationship Id="rId6" Type="http://schemas.openxmlformats.org/officeDocument/2006/relationships/tags" Target="../tags/tag103.xml"/><Relationship Id="rId5" Type="http://schemas.openxmlformats.org/officeDocument/2006/relationships/image" Target="../media/image5.png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image" Target="../media/image5.png"/><Relationship Id="rId2" Type="http://schemas.openxmlformats.org/officeDocument/2006/relationships/tags" Target="../tags/tag11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image" Target="../media/image6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32.xml"/><Relationship Id="rId23" Type="http://schemas.openxmlformats.org/officeDocument/2006/relationships/tags" Target="../tags/tag131.xml"/><Relationship Id="rId22" Type="http://schemas.openxmlformats.org/officeDocument/2006/relationships/tags" Target="../tags/tag130.xml"/><Relationship Id="rId21" Type="http://schemas.openxmlformats.org/officeDocument/2006/relationships/tags" Target="../tags/tag129.xml"/><Relationship Id="rId20" Type="http://schemas.openxmlformats.org/officeDocument/2006/relationships/tags" Target="../tags/tag128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7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2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3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5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6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7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8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